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75" r:id="rId2"/>
    <p:sldId id="276" r:id="rId3"/>
    <p:sldId id="277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dcab22084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14dcab22084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c2d556641e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1c2d556641e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Ejemplo modelo de cómo comunicar una Actividad complementaria.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c2d556641e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1c2d556641e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extra. Vincular ejemplo. Hacer hincapié en que es optativa pero suma puntos para el top 10.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avanzado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88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41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89"/>
          <p:cNvGrpSpPr/>
          <p:nvPr/>
        </p:nvGrpSpPr>
        <p:grpSpPr>
          <a:xfrm>
            <a:off x="4202550" y="994173"/>
            <a:ext cx="738900" cy="738900"/>
            <a:chOff x="5323100" y="2467173"/>
            <a:chExt cx="738900" cy="738900"/>
          </a:xfrm>
        </p:grpSpPr>
        <p:sp>
          <p:nvSpPr>
            <p:cNvPr id="546" name="Google Shape;546;p89"/>
            <p:cNvSpPr/>
            <p:nvPr/>
          </p:nvSpPr>
          <p:spPr>
            <a:xfrm>
              <a:off x="5323100" y="2467173"/>
              <a:ext cx="738900" cy="738900"/>
            </a:xfrm>
            <a:prstGeom prst="ellipse">
              <a:avLst/>
            </a:prstGeom>
            <a:solidFill>
              <a:srgbClr val="39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89" title="ícono de desafío complementari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70107" y="2622261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8" name="Google Shape;548;p89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Módulos de Testing para proyecto final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90"/>
          <p:cNvGrpSpPr/>
          <p:nvPr/>
        </p:nvGrpSpPr>
        <p:grpSpPr>
          <a:xfrm>
            <a:off x="457359" y="468285"/>
            <a:ext cx="431074" cy="431074"/>
            <a:chOff x="5323100" y="2467173"/>
            <a:chExt cx="738900" cy="738900"/>
          </a:xfrm>
        </p:grpSpPr>
        <p:sp>
          <p:nvSpPr>
            <p:cNvPr id="554" name="Google Shape;554;p90"/>
            <p:cNvSpPr/>
            <p:nvPr/>
          </p:nvSpPr>
          <p:spPr>
            <a:xfrm>
              <a:off x="5323100" y="2467173"/>
              <a:ext cx="738900" cy="738900"/>
            </a:xfrm>
            <a:prstGeom prst="ellipse">
              <a:avLst/>
            </a:prstGeom>
            <a:solidFill>
              <a:srgbClr val="39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5" name="Google Shape;555;p90" title="ícono de desafío complementari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70107" y="2622261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90"/>
          <p:cNvSpPr txBox="1"/>
          <p:nvPr/>
        </p:nvSpPr>
        <p:spPr>
          <a:xfrm>
            <a:off x="486150" y="972375"/>
            <a:ext cx="81717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33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Módulos de testing para proyecto final</a:t>
            </a:r>
            <a:endParaRPr sz="33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57" name="Google Shape;557;p90"/>
          <p:cNvPicPr preferRelativeResize="0"/>
          <p:nvPr/>
        </p:nvPicPr>
        <p:blipFill rotWithShape="1">
          <a:blip r:embed="rId4">
            <a:alphaModFix/>
          </a:blip>
          <a:srcRect l="-3139" r="3139"/>
          <a:stretch/>
        </p:blipFill>
        <p:spPr>
          <a:xfrm>
            <a:off x="7775238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90"/>
          <p:cNvSpPr txBox="1"/>
          <p:nvPr/>
        </p:nvSpPr>
        <p:spPr>
          <a:xfrm>
            <a:off x="930550" y="468275"/>
            <a:ext cx="288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0"/>
          <p:cNvSpPr txBox="1"/>
          <p:nvPr/>
        </p:nvSpPr>
        <p:spPr>
          <a:xfrm>
            <a:off x="4691638" y="1686650"/>
            <a:ext cx="38346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del repositorio en github sin node_modules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Ya que el testing lo desarrollarás tú, no hay una guía de test por leer. ¡Aplica tu mayor creatividad en tus pruebas! 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0"/>
          <p:cNvSpPr txBox="1"/>
          <p:nvPr/>
        </p:nvSpPr>
        <p:spPr>
          <a:xfrm>
            <a:off x="617763" y="1614075"/>
            <a:ext cx="38346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módulos de testing para tu proyecto principal, utilizando los módulos de mocha + chai + supertest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deben incluir por lo menos 3 tests desarrollados para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Router de products.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Router de carts.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Router de sessions.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 desarrollar únicamente tests de status, la idea es trabajar lo mejor desarrollado posible las validaciones de testing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9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Presentación en pantalla (16:9)</PresentationFormat>
  <Paragraphs>26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Helvetica Neue Light</vt:lpstr>
      <vt:lpstr>DM Sans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2023-08-24T18:36:40Z</dcterms:modified>
</cp:coreProperties>
</file>